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7" r:id="rId3"/>
    <p:sldId id="256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8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8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1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3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8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2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856614" y="209756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293" y="3188609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66F475-1353-4F7D-9BCA-879F3E78F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66" y="376136"/>
            <a:ext cx="584633" cy="646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9097"/>
          <a:stretch/>
        </p:blipFill>
        <p:spPr>
          <a:xfrm>
            <a:off x="3799061" y="1694144"/>
            <a:ext cx="1823464" cy="2304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0" y="1397237"/>
            <a:ext cx="3177781" cy="44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745293" y="591528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657" y="3561516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62527" y="292733"/>
            <a:ext cx="4138864" cy="1820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возрождения института Наставничества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2018 году утвержден национальный проект «Образование». Одна из ведущих ролей в его реализации, включая федеральные  проекты «Современная школа», «Успех каждого ребенка», «Учитель будущего», «Социальные лифты для каждого», «Молодые профессионалы», отведена </a:t>
            </a: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целевой модели наставничества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Утверждена распоряжением Министерства просвещения Российской Федерации от 25.12.2019 г. № Р-145.</a:t>
            </a:r>
            <a:endParaRPr lang="ru-RU" sz="13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23.01.2020 года Министерство просвещения РФ опубликовало 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Письмо № МР – 42/02 о внедрении целевой модели наставничества в образовательных организациях Российской Федерации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Внедрение программ наставничества в образовательные организации России обеспечит системность и преемственность наставнических отношений.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– образовательный процесс на рабочем месте!</a:t>
            </a:r>
            <a:endParaRPr lang="ru-RU" sz="1300" dirty="0"/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3753852" y="2352322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3753851" y="3147094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3895" y="1447971"/>
            <a:ext cx="4684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Технология наставничества выступает в качестве ключевого элемента новой динамичной методической системы, обеспечивающей возможности для своевременной адаптации педагогов к меняющимся </a:t>
            </a:r>
            <a:r>
              <a:rPr lang="ru-RU" sz="2400" dirty="0" smtClean="0"/>
              <a:t>условиям.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967"/>
          <a:stretch/>
        </p:blipFill>
        <p:spPr>
          <a:xfrm>
            <a:off x="6583681" y="498913"/>
            <a:ext cx="4813360" cy="5843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B7F1C9-CF22-4406-8451-26781E77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5353" r="932" b="8283"/>
          <a:stretch/>
        </p:blipFill>
        <p:spPr>
          <a:xfrm>
            <a:off x="6599501" y="1239974"/>
            <a:ext cx="4909615" cy="3189945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xmlns="" id="{58940869-F9B8-4323-9958-B04C86AE45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3682" y="660228"/>
            <a:ext cx="4400423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Многие реформы не привели к ожидаемым улучшениям потому, что не оказали достаточного внимания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учителю (педагогу)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Качество системы </a:t>
            </a:r>
            <a:r>
              <a:rPr lang="ru-RU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не может быть выше качества работающих в ней учителей (педагогов)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всего педагогического сообщества важны сформированная  мотивация и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усилия в преодолении собственных  профессиональных барьеров и затруднений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взаимообучению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самоорганизации и  саморазвитию.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поможет не только поднять их профессиональный уровень, но и  повысит рейтинг образования в обществе. 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941271" y="2875020"/>
            <a:ext cx="4586651" cy="28623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</a:rPr>
              <a:t>НАСТАВНИЧЕСТВО - СТРАТЕГИЯ НЕПРЕРЫВНОГО РАЗВИТИЯ ПЕДАГОГА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78778" y="625642"/>
            <a:ext cx="770021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30715" y="2150554"/>
            <a:ext cx="3954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Семинар-совещание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«О мерах по реализации целевой модели наставничества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образовательных системах муниципалитетов республики»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271" y="625642"/>
            <a:ext cx="45866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Стратегия развития общего образования: повышение качества образовательных результатов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79240" y="2318413"/>
            <a:ext cx="310710" cy="628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2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1" id="{6EB41901-E906-4F5D-92CE-8CC78677F874}" vid="{66B04ABB-2228-4FAF-99D5-43E267AA4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1</Template>
  <TotalTime>171</TotalTime>
  <Words>279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листание 1</vt:lpstr>
      <vt:lpstr>Презентация PowerPoint</vt:lpstr>
      <vt:lpstr>Презентация PowerPoint</vt:lpstr>
      <vt:lpstr>Презентация PowerPoint</vt:lpstr>
      <vt:lpstr>Многие реформы не привели к ожидаемым улучшениям потому, что не оказали достаточного внимания учителю (педагогу).   Качество системы образования не может быть выше качества работающих в ней учителей (педагогов).   Для всего педагогического сообщества важны сформированная  мотивация и усилия в преодолении собственных  профессиональных барьеров и затруднений,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взаимообучению, самоорганизации и  саморазвитию.   Это поможет не только поднять их профессиональный уровень, но и  повысит рейтинг образования в обществе. 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 кабинет</cp:lastModifiedBy>
  <cp:revision>26</cp:revision>
  <dcterms:created xsi:type="dcterms:W3CDTF">2016-11-15T09:14:47Z</dcterms:created>
  <dcterms:modified xsi:type="dcterms:W3CDTF">2023-04-03T08:44:19Z</dcterms:modified>
</cp:coreProperties>
</file>